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44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C7D80-B8EE-BE71-1DAC-FACF79CC0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82258C-08FE-02BC-E464-72F54FAA0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637-3198-49BF-B54B-1FDB828973CA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53D050-D45D-A83E-D9FF-AD42CC736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25701-F709-1EEC-5B11-C93CCA9D9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5990-85A0-4015-A12E-6FB17A017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08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FAB834-683F-B975-39A1-3466E1C80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2D5D1-CCAF-EEE3-5278-3FAE7BF72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0C4EE-D58A-3799-DC7E-C772A9EA9E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81637-3198-49BF-B54B-1FDB828973CA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CE104-D6E1-CB5B-4D0C-F2492680D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0B2A9-A56C-2DA9-5141-6ECED4FC6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05990-85A0-4015-A12E-6FB17A017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79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round/news/watch_newsround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bc.com/news/uk-61585886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round/news/watch_newsround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bc.com/news/uk-6158588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20672B-F33B-FD55-784A-B22B2C6CF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4BCFBB-A9CA-5EB6-A78D-E8B95D790D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58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7C4B61-BD27-D58F-06CB-642847E4F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43F88C-7741-E3F8-E8D6-43E9B74DF4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21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B357FF-E896-058F-33EC-6D59F0E15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74FDE2-1E23-BF70-8A6C-712F533AA1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5CDCC08-59D4-18A1-9F8B-D7BD4BB090B1}"/>
              </a:ext>
            </a:extLst>
          </p:cNvPr>
          <p:cNvSpPr/>
          <p:nvPr/>
        </p:nvSpPr>
        <p:spPr>
          <a:xfrm>
            <a:off x="6348335" y="6580682"/>
            <a:ext cx="554635" cy="232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446E02B0-6BF9-7469-58CF-F276A83E47D8}"/>
              </a:ext>
            </a:extLst>
          </p:cNvPr>
          <p:cNvSpPr/>
          <p:nvPr/>
        </p:nvSpPr>
        <p:spPr>
          <a:xfrm>
            <a:off x="6550702" y="6288374"/>
            <a:ext cx="622091" cy="232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231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1893A2-AE45-1D92-E63A-1E2492FBE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B0BA4-13D5-C3D7-DAA9-5EAB7D0CF9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21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9A771C-E627-E1E5-279B-11401E30C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D29557-7C2E-D9F9-AA39-770960A445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FD6392A8-876C-BFA9-4F1E-A1ECC1ACEECA}"/>
              </a:ext>
            </a:extLst>
          </p:cNvPr>
          <p:cNvSpPr/>
          <p:nvPr/>
        </p:nvSpPr>
        <p:spPr>
          <a:xfrm>
            <a:off x="8484433" y="2495862"/>
            <a:ext cx="1956216" cy="292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EEDEE2A0-E57D-7192-9649-1B2A56E9D69B}"/>
              </a:ext>
            </a:extLst>
          </p:cNvPr>
          <p:cNvSpPr/>
          <p:nvPr/>
        </p:nvSpPr>
        <p:spPr>
          <a:xfrm>
            <a:off x="8484433" y="1663908"/>
            <a:ext cx="1956216" cy="292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594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1" ma:contentTypeDescription="Create a new document." ma:contentTypeScope="" ma:versionID="31093dbaa1ddd5a874e2e51c29f539ed">
  <xsd:schema xmlns:xsd="http://www.w3.org/2001/XMLSchema" xmlns:xs="http://www.w3.org/2001/XMLSchema" xmlns:p="http://schemas.microsoft.com/office/2006/metadata/properties" xmlns:ns2="4aed504c-ebe7-463e-82c7-15fe6339b33a" targetNamespace="http://schemas.microsoft.com/office/2006/metadata/properties" ma:root="true" ma:fieldsID="7f01e2ad2b5e6314a4e3652ffc825596" ns2:_="">
    <xsd:import namespace="4aed504c-ebe7-463e-82c7-15fe6339b33a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chedule_Date xmlns="4aed504c-ebe7-463e-82c7-15fe6339b33a" xsi:nil="true"/>
    <Delivery_Option xmlns="4aed504c-ebe7-463e-82c7-15fe6339b33a">DELIVER IMMEDIATELY</Delivery_Option>
    <Schedule_ID xmlns="4aed504c-ebe7-463e-82c7-15fe6339b33a">226</Schedule_ID>
    <Delivery_Purpose xmlns="4aed504c-ebe7-463e-82c7-15fe6339b33a">BROADCAST EMAIL</Delivery_Purpose>
  </documentManagement>
</p:properties>
</file>

<file path=customXml/itemProps1.xml><?xml version="1.0" encoding="utf-8"?>
<ds:datastoreItem xmlns:ds="http://schemas.openxmlformats.org/officeDocument/2006/customXml" ds:itemID="{26B55E06-B586-46E8-9224-70F84480A045}"/>
</file>

<file path=customXml/itemProps2.xml><?xml version="1.0" encoding="utf-8"?>
<ds:datastoreItem xmlns:ds="http://schemas.openxmlformats.org/officeDocument/2006/customXml" ds:itemID="{BFF03E1C-21B3-4664-9A9C-99330F5426E5}"/>
</file>

<file path=customXml/itemProps3.xml><?xml version="1.0" encoding="utf-8"?>
<ds:datastoreItem xmlns:ds="http://schemas.openxmlformats.org/officeDocument/2006/customXml" ds:itemID="{7E6DE3CD-C87D-4A79-A9C1-950B108C6C71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Harrison</dc:creator>
  <cp:lastModifiedBy>Rob Harrison</cp:lastModifiedBy>
  <cp:revision>2</cp:revision>
  <dcterms:created xsi:type="dcterms:W3CDTF">2022-09-08T20:53:59Z</dcterms:created>
  <dcterms:modified xsi:type="dcterms:W3CDTF">2022-09-08T21:09:57Z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</Properties>
</file>